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Lato" panose="020F0502020204030203" pitchFamily="34" charset="77"/>
      <p:regular r:id="rId13"/>
      <p:bold r:id="rId14"/>
      <p:italic r:id="rId15"/>
      <p:boldItalic r:id="rId16"/>
    </p:embeddedFont>
    <p:embeddedFont>
      <p:font typeface="Raleway" panose="020B0503030101060003" pitchFamily="34" charset="77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06"/>
  </p:normalViewPr>
  <p:slideViewPr>
    <p:cSldViewPr snapToGrid="0">
      <p:cViewPr varScale="1">
        <p:scale>
          <a:sx n="140" d="100"/>
          <a:sy n="140" d="100"/>
        </p:scale>
        <p:origin x="84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 into process from where we were, to where we are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cb9a0b074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cb9a0b074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2363054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72363054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cb9a0b074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cb9a0b074_1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23630543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23630543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b9a0b074_1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b9a0b074_1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e965474a9_3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e965474a9_3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b9a0b074_1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cb9a0b074_1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b9a0b074_1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b9a0b074_1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cb9a0b07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cb9a0b07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0"/>
    </mc:Choice>
    <mc:Fallback>
      <p:transition spd="slow" advTm="3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0"/>
    </mc:Choice>
    <mc:Fallback>
      <p:transition spd="slow" advTm="3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0"/>
    </mc:Choice>
    <mc:Fallback>
      <p:transition spd="slow" advTm="3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0"/>
    </mc:Choice>
    <mc:Fallback>
      <p:transition spd="slow" advTm="3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0"/>
    </mc:Choice>
    <mc:Fallback>
      <p:transition spd="slow" advTm="3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0"/>
    </mc:Choice>
    <mc:Fallback>
      <p:transition spd="slow" advTm="3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0"/>
    </mc:Choice>
    <mc:Fallback>
      <p:transition spd="slow" advTm="3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0"/>
    </mc:Choice>
    <mc:Fallback>
      <p:transition spd="slow" advTm="3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353535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0"/>
    </mc:Choice>
    <mc:Fallback>
      <p:transition spd="slow" advTm="3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0"/>
    </mc:Choice>
    <mc:Fallback>
      <p:transition spd="slow" advTm="3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0"/>
    </mc:Choice>
    <mc:Fallback>
      <p:transition spd="slow" advTm="3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Tm="30000"/>
    </mc:Choice>
    <mc:Fallback>
      <p:transition spd="slow" advTm="30000"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SquadUp!</a:t>
            </a:r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812492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By Albert Fung and Jaron Martinez</a:t>
            </a:r>
            <a:endParaRPr sz="2400" b="1"/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9125" y="2167150"/>
            <a:ext cx="1588525" cy="156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5875" y="630225"/>
            <a:ext cx="1542024" cy="15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6763" y="2188738"/>
            <a:ext cx="1526499" cy="152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2375" y="3484175"/>
            <a:ext cx="1588525" cy="14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93875" y="2172300"/>
            <a:ext cx="1542026" cy="1559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0"/>
    </mc:Choice>
    <mc:Fallback>
      <p:transition spd="slow" advTm="3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Conclusion</a:t>
            </a: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2" name="Google Shape;162;p22"/>
          <p:cNvSpPr txBox="1">
            <a:spLocks noGrp="1"/>
          </p:cNvSpPr>
          <p:nvPr>
            <p:ph type="body" idx="4294967295"/>
          </p:nvPr>
        </p:nvSpPr>
        <p:spPr>
          <a:xfrm>
            <a:off x="2855550" y="1377478"/>
            <a:ext cx="3432900" cy="16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Next Steps: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Spread Awareness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Updates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Expand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1200"/>
              </a:spcBef>
              <a:spcAft>
                <a:spcPts val="1200"/>
              </a:spcAft>
              <a:buNone/>
            </a:pP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0"/>
    </mc:Choice>
    <mc:Fallback>
      <p:transition spd="slow" advTm="3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4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Intro</a:t>
            </a: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body" idx="4294967295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200" b="1">
                <a:latin typeface="Raleway"/>
                <a:ea typeface="Raleway"/>
                <a:cs typeface="Raleway"/>
                <a:sym typeface="Raleway"/>
              </a:rPr>
              <a:t>New to town?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rtl="0">
              <a:spcBef>
                <a:spcPts val="1000"/>
              </a:spcBef>
              <a:spcAft>
                <a:spcPts val="0"/>
              </a:spcAft>
              <a:buSzPts val="1200"/>
              <a:buFont typeface="Raleway"/>
              <a:buChar char="➔"/>
            </a:pPr>
            <a:r>
              <a:rPr lang="en" sz="1200" b="1">
                <a:latin typeface="Raleway"/>
                <a:ea typeface="Raleway"/>
                <a:cs typeface="Raleway"/>
                <a:sym typeface="Raleway"/>
              </a:rPr>
              <a:t>Bored at home?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rtl="0">
              <a:spcBef>
                <a:spcPts val="1000"/>
              </a:spcBef>
              <a:spcAft>
                <a:spcPts val="0"/>
              </a:spcAft>
              <a:buSzPts val="1200"/>
              <a:buFont typeface="Raleway"/>
              <a:buChar char="➔"/>
            </a:pPr>
            <a:r>
              <a:rPr lang="en" sz="1200" b="1">
                <a:latin typeface="Raleway"/>
                <a:ea typeface="Raleway"/>
                <a:cs typeface="Raleway"/>
                <a:sym typeface="Raleway"/>
              </a:rPr>
              <a:t>Need to meet new people?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rtl="0">
              <a:spcBef>
                <a:spcPts val="1000"/>
              </a:spcBef>
              <a:spcAft>
                <a:spcPts val="1000"/>
              </a:spcAft>
              <a:buSzPts val="1200"/>
              <a:buFont typeface="Raleway"/>
              <a:buChar char="➔"/>
            </a:pPr>
            <a:r>
              <a:rPr lang="en" sz="1200" b="1">
                <a:latin typeface="Raleway"/>
                <a:ea typeface="Raleway"/>
                <a:cs typeface="Raleway"/>
                <a:sym typeface="Raleway"/>
              </a:rPr>
              <a:t>Need more competition?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7" name="Google Shape;8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3525" y="3099708"/>
            <a:ext cx="3335225" cy="1881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388" y="3232440"/>
            <a:ext cx="2872175" cy="1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23524" y="220235"/>
            <a:ext cx="3335226" cy="2210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400" y="384762"/>
            <a:ext cx="2776144" cy="18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0" advTm="30000"/>
    </mc:Choice>
    <mc:Fallback>
      <p:transition spd="slow" advTm="3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5"/>
          <p:cNvSpPr txBox="1"/>
          <p:nvPr/>
        </p:nvSpPr>
        <p:spPr>
          <a:xfrm>
            <a:off x="2855550" y="6784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Problem</a:t>
            </a: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4294967295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: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>
                <a:latin typeface="Raleway"/>
                <a:ea typeface="Raleway"/>
                <a:cs typeface="Raleway"/>
                <a:sym typeface="Raleway"/>
              </a:rPr>
              <a:t>Don’t know where to play?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rtl="0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➔"/>
            </a:pPr>
            <a:r>
              <a:rPr lang="en" sz="1400" b="1">
                <a:latin typeface="Raleway"/>
                <a:ea typeface="Raleway"/>
                <a:cs typeface="Raleway"/>
                <a:sym typeface="Raleway"/>
              </a:rPr>
              <a:t>Too many people to get a good sweat going?</a:t>
            </a:r>
            <a:endParaRPr sz="14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>
                <a:latin typeface="Raleway"/>
                <a:ea typeface="Raleway"/>
                <a:cs typeface="Raleway"/>
                <a:sym typeface="Raleway"/>
              </a:rPr>
              <a:t>Not enough competitive play?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00" y="2830925"/>
            <a:ext cx="2434400" cy="19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9300" y="335918"/>
            <a:ext cx="2373075" cy="1580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0"/>
    </mc:Choice>
    <mc:Fallback>
      <p:transition spd="slow" advTm="3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</a:rPr>
              <a:t>Solution</a:t>
            </a:r>
            <a:r>
              <a:rPr lang="en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Create an app that can match individuals to play in teams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07375"/>
            <a:ext cx="3763300" cy="365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0"/>
    </mc:Choice>
    <mc:Fallback>
      <p:transition spd="slow" advTm="3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subTitle" idx="1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</a:rPr>
              <a:t>Solution Explained</a:t>
            </a:r>
            <a:endParaRPr sz="3000" b="1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Request to add registered friends so you can start up a team before leaving the house.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Get notifications 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Organize tournaments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Check court traffic/volume/competition level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You can rate players on your team based on performance </a:t>
            </a:r>
            <a:endParaRPr sz="1800"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5000" y="1191975"/>
            <a:ext cx="3984375" cy="27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0"/>
    </mc:Choice>
    <mc:Fallback>
      <p:transition spd="slow" advTm="3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8" descr="Screen Shot 2015-11-19 at 11.48.18 PM.png"/>
          <p:cNvPicPr preferRelativeResize="0"/>
          <p:nvPr/>
        </p:nvPicPr>
        <p:blipFill rotWithShape="1">
          <a:blip r:embed="rId3">
            <a:alphaModFix/>
          </a:blip>
          <a:srcRect l="26321" r="26321"/>
          <a:stretch/>
        </p:blipFill>
        <p:spPr>
          <a:xfrm>
            <a:off x="0" y="0"/>
            <a:ext cx="45672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>
            <a:spLocks noGrp="1"/>
          </p:cNvSpPr>
          <p:nvPr>
            <p:ph type="body" idx="1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</a:rPr>
              <a:t>How does the app work?</a:t>
            </a:r>
            <a:endParaRPr sz="3000">
              <a:solidFill>
                <a:schemeClr val="dk1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Create a profile</a:t>
            </a:r>
            <a:endParaRPr sz="1800">
              <a:solidFill>
                <a:srgbClr val="000000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Go to nearby courts/fields</a:t>
            </a:r>
            <a:endParaRPr sz="1800">
              <a:solidFill>
                <a:srgbClr val="000000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Play with other athletes</a:t>
            </a:r>
            <a:endParaRPr sz="1800">
              <a:solidFill>
                <a:srgbClr val="000000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Rate courts</a:t>
            </a:r>
            <a:endParaRPr sz="1800">
              <a:solidFill>
                <a:srgbClr val="000000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Rate other players</a:t>
            </a:r>
            <a:endParaRPr sz="1800">
              <a:solidFill>
                <a:srgbClr val="000000"/>
              </a:solidFill>
            </a:endParaRPr>
          </a:p>
          <a:p>
            <a:pPr marL="0" lvl="0" indent="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0"/>
    </mc:Choice>
    <mc:Fallback>
      <p:transition spd="slow" advTm="3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9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Resources</a:t>
            </a: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4294967295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UREC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UPARK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Off-campus Housing Courts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625" y="382400"/>
            <a:ext cx="2402775" cy="137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47400" y="3667150"/>
            <a:ext cx="2300825" cy="113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0"/>
    </mc:Choice>
    <mc:Fallback>
      <p:transition spd="slow" advTm="3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 descr="Piece of duct tape sticking a note to the slide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0"/>
          <p:cNvSpPr txBox="1"/>
          <p:nvPr/>
        </p:nvSpPr>
        <p:spPr>
          <a:xfrm>
            <a:off x="2855550" y="6695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Target audience</a:t>
            </a:r>
            <a:endParaRPr sz="3000" b="1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7" name="Google Shape;137;p20"/>
          <p:cNvSpPr txBox="1">
            <a:spLocks noGrp="1"/>
          </p:cNvSpPr>
          <p:nvPr>
            <p:ph type="body" idx="4294967295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Students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17-32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lang="en" sz="1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Men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00" y="3367325"/>
            <a:ext cx="2482751" cy="1427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9300" y="436050"/>
            <a:ext cx="2327550" cy="130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0"/>
    </mc:Choice>
    <mc:Fallback>
      <p:transition spd="slow" advTm="3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>
            <a:spLocks noGrp="1"/>
          </p:cNvSpPr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 with other apps</a:t>
            </a:r>
            <a:endParaRPr/>
          </a:p>
        </p:txBody>
      </p:sp>
      <p:sp>
        <p:nvSpPr>
          <p:cNvPr id="145" name="Google Shape;145;p21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1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title"/>
          </p:nvPr>
        </p:nvSpPr>
        <p:spPr>
          <a:xfrm>
            <a:off x="6125275" y="2061900"/>
            <a:ext cx="24816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endParaRPr sz="1400" b="0">
              <a:solidFill>
                <a:schemeClr val="lt1"/>
              </a:solidFill>
            </a:endParaRPr>
          </a:p>
        </p:txBody>
      </p:sp>
      <p:sp>
        <p:nvSpPr>
          <p:cNvPr id="149" name="Google Shape;149;p21"/>
          <p:cNvSpPr txBox="1">
            <a:spLocks noGrp="1"/>
          </p:cNvSpPr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endParaRPr sz="1400">
              <a:solidFill>
                <a:schemeClr val="lt1"/>
              </a:solidFill>
            </a:endParaRPr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endParaRPr sz="1400" b="0">
              <a:solidFill>
                <a:schemeClr val="lt1"/>
              </a:solidFill>
            </a:endParaRPr>
          </a:p>
        </p:txBody>
      </p:sp>
      <p:sp>
        <p:nvSpPr>
          <p:cNvPr id="151" name="Google Shape;151;p21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Quotes for illustration purposes only</a:t>
            </a:r>
            <a:endParaRPr sz="1200" i="1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375" y="2030800"/>
            <a:ext cx="2250450" cy="20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0763" y="2039775"/>
            <a:ext cx="2250462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6625" y="2039775"/>
            <a:ext cx="2461600" cy="200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0"/>
    </mc:Choice>
    <mc:Fallback>
      <p:transition spd="slow" advTm="30000"/>
    </mc:Fallback>
  </mc:AlternateContent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4304</TotalTime>
  <Words>150</Words>
  <Application>Microsoft Macintosh PowerPoint</Application>
  <PresentationFormat>On-screen Show (16:9)</PresentationFormat>
  <Paragraphs>44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Raleway</vt:lpstr>
      <vt:lpstr>Lato</vt:lpstr>
      <vt:lpstr>Swiss</vt:lpstr>
      <vt:lpstr> SquadUp!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Compare with other apps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SquadUp!</dc:title>
  <cp:lastModifiedBy>Martinez, Jaron Adiel - marti9ja</cp:lastModifiedBy>
  <cp:revision>2</cp:revision>
  <dcterms:modified xsi:type="dcterms:W3CDTF">2018-09-10T12:45:25Z</dcterms:modified>
</cp:coreProperties>
</file>